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77ED54-5032-739E-6BE6-5839505842E2}" v="436" dt="2025-01-20T00:21:08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dirty="0"/>
              <a:t>Pestis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Harvey, Murray, Shayaan, Vinh, </a:t>
            </a:r>
            <a:r>
              <a:rPr lang="en-US" dirty="0" err="1"/>
              <a:t>Chongsheng</a:t>
            </a:r>
            <a:r>
              <a:rPr lang="en-US" dirty="0"/>
              <a:t>, Ani</a:t>
            </a:r>
          </a:p>
          <a:p>
            <a:r>
              <a:rPr lang="en-US" dirty="0"/>
              <a:t>Weekly review – 20/01/2025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pixelated mouse with a leaf on its head&#10;&#10;AI-generated content may be incorrect.">
            <a:extLst>
              <a:ext uri="{FF2B5EF4-FFF2-40B4-BE49-F238E27FC236}">
                <a16:creationId xmlns:a16="http://schemas.microsoft.com/office/drawing/2014/main" id="{7A2D5D13-EE3E-2605-DCCC-D7778916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8" b="181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5085-2B9C-1FE9-F2DC-96B59E3C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17/01 and 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3E8E-6872-70B6-A856-154A76A3D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/>
              <a:t>Created skeleton unity model</a:t>
            </a:r>
          </a:p>
          <a:p>
            <a:pPr marL="457200" indent="-457200"/>
            <a:r>
              <a:rPr lang="en-US" dirty="0"/>
              <a:t>Used Photon fusion to create networking aspects</a:t>
            </a:r>
          </a:p>
          <a:p>
            <a:pPr marL="457200" indent="-457200"/>
            <a:r>
              <a:rPr lang="en-US" dirty="0"/>
              <a:t>Added population model for rat hordes</a:t>
            </a:r>
          </a:p>
          <a:p>
            <a:endParaRPr lang="en-US" dirty="0"/>
          </a:p>
        </p:txBody>
      </p:sp>
      <p:pic>
        <p:nvPicPr>
          <p:cNvPr id="5" name="Screen Recording 2025-01-20 at 00.15.16">
            <a:hlinkClick r:id="" action="ppaction://media"/>
            <a:extLst>
              <a:ext uri="{FF2B5EF4-FFF2-40B4-BE49-F238E27FC236}">
                <a16:creationId xmlns:a16="http://schemas.microsoft.com/office/drawing/2014/main" id="{D69BC3B7-7C2F-9F25-4473-E570C5787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429000"/>
            <a:ext cx="835025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EF33-70C6-6E5A-3ADD-1F7D46EA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17/01 and before </a:t>
            </a:r>
            <a:r>
              <a:rPr lang="en-US" dirty="0" err="1"/>
              <a:t>cont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3997A-8970-56D0-815C-1417150A7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Drew up some concepts and created a few simple assets</a:t>
            </a:r>
          </a:p>
          <a:p>
            <a:r>
              <a:rPr lang="en-US" dirty="0"/>
              <a:t>Procedurally generate a map using </a:t>
            </a:r>
            <a:r>
              <a:rPr lang="en-US" dirty="0" err="1"/>
              <a:t>voronoi</a:t>
            </a:r>
            <a:r>
              <a:rPr lang="en-US" dirty="0"/>
              <a:t> techniques</a:t>
            </a:r>
          </a:p>
          <a:p>
            <a:r>
              <a:rPr lang="en-US" dirty="0"/>
              <a:t>Horde movement and health aspect</a:t>
            </a:r>
          </a:p>
        </p:txBody>
      </p:sp>
      <p:pic>
        <p:nvPicPr>
          <p:cNvPr id="5" name="Picture 4" descr="A pink and grey rectangles&#10;&#10;AI-generated content may be incorrect.">
            <a:extLst>
              <a:ext uri="{FF2B5EF4-FFF2-40B4-BE49-F238E27FC236}">
                <a16:creationId xmlns:a16="http://schemas.microsoft.com/office/drawing/2014/main" id="{4D96B55C-ECDE-3553-984A-D61955C8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64" b="220"/>
          <a:stretch/>
        </p:blipFill>
        <p:spPr>
          <a:xfrm>
            <a:off x="6868617" y="3545994"/>
            <a:ext cx="2680348" cy="2631170"/>
          </a:xfrm>
          <a:prstGeom prst="rect">
            <a:avLst/>
          </a:prstGeom>
        </p:spPr>
      </p:pic>
      <p:pic>
        <p:nvPicPr>
          <p:cNvPr id="6" name="Picture 5" descr="A pixelated cartoon of a person&#10;&#10;AI-generated content may be incorrect.">
            <a:extLst>
              <a:ext uri="{FF2B5EF4-FFF2-40B4-BE49-F238E27FC236}">
                <a16:creationId xmlns:a16="http://schemas.microsoft.com/office/drawing/2014/main" id="{03849B4A-E5AC-17D6-29D9-FC38632BA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60" y="3395902"/>
            <a:ext cx="3072947" cy="29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E7D0-9159-F19A-96FF-C42F1BB2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2751-0CF9-A243-34FF-762162CA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Created UI framework and ideas</a:t>
            </a:r>
          </a:p>
          <a:p>
            <a:r>
              <a:rPr lang="en-US" dirty="0"/>
              <a:t>More character designs</a:t>
            </a:r>
          </a:p>
          <a:p>
            <a:r>
              <a:rPr lang="en-US" dirty="0"/>
              <a:t>Added correct enemy interaction to horde selection controls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1C565-852C-EA4B-D00B-DC543025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0" y="3426691"/>
            <a:ext cx="2738063" cy="2944861"/>
          </a:xfrm>
          <a:prstGeom prst="rect">
            <a:avLst/>
          </a:prstGeom>
        </p:spPr>
      </p:pic>
      <p:pic>
        <p:nvPicPr>
          <p:cNvPr id="5" name="Picture 4" descr="A pixelated mouse with a green tail&#10;&#10;AI-generated content may be incorrect.">
            <a:extLst>
              <a:ext uri="{FF2B5EF4-FFF2-40B4-BE49-F238E27FC236}">
                <a16:creationId xmlns:a16="http://schemas.microsoft.com/office/drawing/2014/main" id="{F5572BCA-17BF-A4C1-658B-828E4024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424" y="3672821"/>
            <a:ext cx="3817698" cy="24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0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0570-898A-9195-80BD-EF848C9D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09649-E5A2-0AB3-1086-F7F7763D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Enable rat rotation when moving in a different direction</a:t>
            </a:r>
          </a:p>
          <a:p>
            <a:r>
              <a:rPr lang="en-US" dirty="0"/>
              <a:t>Make a nicer 'rat flow' within the horde</a:t>
            </a:r>
          </a:p>
          <a:p>
            <a:r>
              <a:rPr lang="en-US" dirty="0"/>
              <a:t>More menu sketches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182FB-9FFB-BA05-2E93-A87201A9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70" y="3425291"/>
            <a:ext cx="6096000" cy="299384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99635B-9103-DE70-666C-FA7AE128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69" y="3421799"/>
            <a:ext cx="5026121" cy="30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4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4CBA-633E-268E-8792-26C3998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FA5E-3E13-49B9-B395-9F62A802F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2025-01-20 at 00.09.38">
            <a:hlinkClick r:id="" action="ppaction://media"/>
            <a:extLst>
              <a:ext uri="{FF2B5EF4-FFF2-40B4-BE49-F238E27FC236}">
                <a16:creationId xmlns:a16="http://schemas.microsoft.com/office/drawing/2014/main" id="{4A0B327F-DF4A-3E2A-CFDE-E14069DE6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" y="241300"/>
            <a:ext cx="1217295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Pestis</vt:lpstr>
      <vt:lpstr>17/01 and before</vt:lpstr>
      <vt:lpstr>17/01 and before cont</vt:lpstr>
      <vt:lpstr>18/01</vt:lpstr>
      <vt:lpstr>19/01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132</cp:revision>
  <dcterms:created xsi:type="dcterms:W3CDTF">2025-01-19T23:46:53Z</dcterms:created>
  <dcterms:modified xsi:type="dcterms:W3CDTF">2025-01-20T00:24:24Z</dcterms:modified>
</cp:coreProperties>
</file>